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59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89"/>
    <p:restoredTop sz="94721"/>
  </p:normalViewPr>
  <p:slideViewPr>
    <p:cSldViewPr snapToGrid="0" snapToObjects="1">
      <p:cViewPr varScale="1">
        <p:scale>
          <a:sx n="103" d="100"/>
          <a:sy n="10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20D2-5520-2E49-A7AB-6F0CCC40E4D6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6EB9B-3926-074B-9709-EA3CF993B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9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EB9B-3926-074B-9709-EA3CF993BE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19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1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6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3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5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4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4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E125-24B6-284D-A920-2426C196958A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6E6A-1206-0440-9D39-EE202D170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8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0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Preparing To Manage Online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Issue &amp; Crisis Communications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54" y="2140653"/>
            <a:ext cx="4991100" cy="3817938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Crisis90 is an interactive, facilitated desktop training exercise.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It allows participants to practise responding appropriately and effectively to issues that may emerge online, in a private, secure environment.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Fostering teamwork and collaborative thinking, the session allows participants to work in small groups to complete step-by-step tasks for an unfolding online crisis communication scenario.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session can be completed in 90 minutes.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0"/>
          <a:stretch/>
        </p:blipFill>
        <p:spPr>
          <a:xfrm>
            <a:off x="5631306" y="2140653"/>
            <a:ext cx="5938546" cy="40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22237"/>
            <a:ext cx="1179576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Does It Work?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50" y="1428155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Over a series of phases, the Crisis90 platform allows for a scenario to be brought to life through a series of realistic injects, including: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" y="2717111"/>
            <a:ext cx="4465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Tweets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Emails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News articles and blogs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Posts in Facebook groups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Whatsapp and text messages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Audio/visual clips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1447800"/>
            <a:ext cx="3566160" cy="2538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51" y="4195160"/>
            <a:ext cx="3132243" cy="2362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10" y="1447800"/>
            <a:ext cx="3873500" cy="2884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20" y="4553464"/>
            <a:ext cx="4389120" cy="18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0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Example Phases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196" y="4907085"/>
            <a:ext cx="11028097" cy="1325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Three phases: Define Your Strategy, Refine Your Message, Live Twitter Rounds </a:t>
            </a:r>
          </a:p>
          <a:p>
            <a:pPr marL="0" indent="0">
              <a:buNone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Scenario Escalates &amp; Intensifies </a:t>
            </a:r>
          </a:p>
          <a:p>
            <a:pPr marL="0" indent="0">
              <a:buNone/>
            </a:pP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6" y="1383665"/>
            <a:ext cx="3184465" cy="2991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41" y="1383664"/>
            <a:ext cx="3200508" cy="2991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09" y="1383663"/>
            <a:ext cx="3815747" cy="29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34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Live Twitter Engagement 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98905"/>
            <a:ext cx="4251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Twitter-style module allows participants to experience the fast-paced pressure of responding to a crisis in real-time. </a:t>
            </a:r>
          </a:p>
          <a:p>
            <a:pPr marL="0" indent="0">
              <a:buNone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facilitator of the Crisis90 session injects a series of tweets from a wide range of scenario characters, including journalists and customers, to challenge the participants in a live and realistic setting.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35773"/>
            <a:ext cx="6539721" cy="55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Real-time Feedback &amp; Analysis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5352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facilitator reviews and analyses team submissions at the end of each phase with the group</a:t>
            </a:r>
          </a:p>
          <a:p>
            <a:pPr marL="0" indent="0">
              <a:buNone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Submissions are benchmarked against best practice</a:t>
            </a:r>
          </a:p>
          <a:p>
            <a:pPr marL="0" indent="0">
              <a:buNone/>
            </a:pPr>
            <a:endParaRPr lang="en-GB" sz="1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Participants are encouraged to share relevant experiences and challenge the approaches taken by other teams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92" y="1325563"/>
            <a:ext cx="3984171" cy="2967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18" y="3303411"/>
            <a:ext cx="3715827" cy="32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B7BCD79FAD42AE57AB700C348D7F" ma:contentTypeVersion="6" ma:contentTypeDescription="Create a new document." ma:contentTypeScope="" ma:versionID="8bd73f5b61299689ff4809edf19e3bc4">
  <xsd:schema xmlns:xsd="http://www.w3.org/2001/XMLSchema" xmlns:xs="http://www.w3.org/2001/XMLSchema" xmlns:p="http://schemas.microsoft.com/office/2006/metadata/properties" xmlns:ns2="f407a1bc-779b-4c22-86cd-ff6d70ed0f4e" xmlns:ns3="468f031f-a37f-44d3-b424-9c05493d2369" targetNamespace="http://schemas.microsoft.com/office/2006/metadata/properties" ma:root="true" ma:fieldsID="65e3df869c308d2bfef1f8e70938e697" ns2:_="" ns3:_="">
    <xsd:import namespace="f407a1bc-779b-4c22-86cd-ff6d70ed0f4e"/>
    <xsd:import namespace="468f031f-a37f-44d3-b424-9c05493d23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7a1bc-779b-4c22-86cd-ff6d70ed0f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f031f-a37f-44d3-b424-9c05493d2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76D317-6A54-4824-9DCC-51E8065C8D4C}"/>
</file>

<file path=customXml/itemProps2.xml><?xml version="1.0" encoding="utf-8"?>
<ds:datastoreItem xmlns:ds="http://schemas.openxmlformats.org/officeDocument/2006/customXml" ds:itemID="{78560AD7-B638-4106-9943-619E44FF336C}"/>
</file>

<file path=customXml/itemProps3.xml><?xml version="1.0" encoding="utf-8"?>
<ds:datastoreItem xmlns:ds="http://schemas.openxmlformats.org/officeDocument/2006/customXml" ds:itemID="{731D7805-3339-4C67-A079-BF23C524FDAC}"/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242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Preparing To Manage Online  Issue &amp; Crisis Communications</vt:lpstr>
      <vt:lpstr>How Does It Work?</vt:lpstr>
      <vt:lpstr>Example Phases</vt:lpstr>
      <vt:lpstr>Live Twitter Engagement  </vt:lpstr>
      <vt:lpstr>Real-time Feedback &amp;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Steph Gray</dc:creator>
  <cp:lastModifiedBy>Andrew Caesar-Gordon</cp:lastModifiedBy>
  <cp:revision>66</cp:revision>
  <cp:lastPrinted>2017-04-27T10:48:30Z</cp:lastPrinted>
  <dcterms:created xsi:type="dcterms:W3CDTF">2016-10-21T13:30:25Z</dcterms:created>
  <dcterms:modified xsi:type="dcterms:W3CDTF">2017-04-27T10:48:46Z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0x0101007EB8B7BCD79FAD42AE57AB700C348D7F</vt:lpwstr>
  </property>
</Properties>
</file>